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60" r:id="rId5"/>
    <p:sldId id="258" r:id="rId6"/>
    <p:sldId id="264" r:id="rId7"/>
    <p:sldId id="265" r:id="rId8"/>
    <p:sldId id="267" r:id="rId9"/>
  </p:sldIdLst>
  <p:sldSz cx="9144000" cy="5143500" type="screen16x9"/>
  <p:notesSz cx="7010400" cy="92964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88" userDrawn="1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ssandra Snyder" initials="CS" lastIdx="1" clrIdx="0">
    <p:extLst>
      <p:ext uri="{19B8F6BF-5375-455C-9EA6-DF929625EA0E}">
        <p15:presenceInfo xmlns:p15="http://schemas.microsoft.com/office/powerpoint/2012/main" userId="S::Cassandra.Snyder@trinity-health.org::972025a4-8c8d-4c33-8a8b-9744bc367fb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230CE5-E36C-429B-8A09-7A93BDC37984}" v="70" dt="2020-08-13T17:02:47.8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40" autoAdjust="0"/>
    <p:restoredTop sz="89552" autoAdjust="0"/>
  </p:normalViewPr>
  <p:slideViewPr>
    <p:cSldViewPr snapToGrid="0">
      <p:cViewPr varScale="1">
        <p:scale>
          <a:sx n="130" d="100"/>
          <a:sy n="130" d="100"/>
        </p:scale>
        <p:origin x="1416" y="114"/>
      </p:cViewPr>
      <p:guideLst>
        <p:guide orient="horz" pos="2988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491" y="43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sandra Snyder" userId="972025a4-8c8d-4c33-8a8b-9744bc367fb1" providerId="ADAL" clId="{0532C64F-E13D-473C-8BB1-5B9225449DCB}"/>
    <pc:docChg chg="undo custSel addSld delSld modSld">
      <pc:chgData name="Cassandra Snyder" userId="972025a4-8c8d-4c33-8a8b-9744bc367fb1" providerId="ADAL" clId="{0532C64F-E13D-473C-8BB1-5B9225449DCB}" dt="2020-08-13T18:07:39.001" v="2302" actId="2696"/>
      <pc:docMkLst>
        <pc:docMk/>
      </pc:docMkLst>
      <pc:sldChg chg="del">
        <pc:chgData name="Cassandra Snyder" userId="972025a4-8c8d-4c33-8a8b-9744bc367fb1" providerId="ADAL" clId="{0532C64F-E13D-473C-8BB1-5B9225449DCB}" dt="2020-08-13T18:07:39.001" v="2302" actId="2696"/>
        <pc:sldMkLst>
          <pc:docMk/>
          <pc:sldMk cId="56960246" sldId="261"/>
        </pc:sldMkLst>
      </pc:sldChg>
      <pc:sldChg chg="del">
        <pc:chgData name="Cassandra Snyder" userId="972025a4-8c8d-4c33-8a8b-9744bc367fb1" providerId="ADAL" clId="{0532C64F-E13D-473C-8BB1-5B9225449DCB}" dt="2020-08-13T17:02:31.966" v="2301" actId="2696"/>
        <pc:sldMkLst>
          <pc:docMk/>
          <pc:sldMk cId="1120978304" sldId="262"/>
        </pc:sldMkLst>
      </pc:sldChg>
      <pc:sldChg chg="del">
        <pc:chgData name="Cassandra Snyder" userId="972025a4-8c8d-4c33-8a8b-9744bc367fb1" providerId="ADAL" clId="{0532C64F-E13D-473C-8BB1-5B9225449DCB}" dt="2020-08-13T17:02:31.964" v="2300" actId="2696"/>
        <pc:sldMkLst>
          <pc:docMk/>
          <pc:sldMk cId="712812999" sldId="263"/>
        </pc:sldMkLst>
      </pc:sldChg>
      <pc:sldChg chg="modSp add">
        <pc:chgData name="Cassandra Snyder" userId="972025a4-8c8d-4c33-8a8b-9744bc367fb1" providerId="ADAL" clId="{0532C64F-E13D-473C-8BB1-5B9225449DCB}" dt="2020-08-13T16:57:45.380" v="2299" actId="20577"/>
        <pc:sldMkLst>
          <pc:docMk/>
          <pc:sldMk cId="848383801" sldId="265"/>
        </pc:sldMkLst>
        <pc:spChg chg="mod">
          <ac:chgData name="Cassandra Snyder" userId="972025a4-8c8d-4c33-8a8b-9744bc367fb1" providerId="ADAL" clId="{0532C64F-E13D-473C-8BB1-5B9225449DCB}" dt="2020-08-13T16:57:45.380" v="2299" actId="20577"/>
          <ac:spMkLst>
            <pc:docMk/>
            <pc:sldMk cId="848383801" sldId="265"/>
            <ac:spMk id="2" creationId="{BBF502E1-C639-4EEB-AFB8-89A346370265}"/>
          </ac:spMkLst>
        </pc:spChg>
        <pc:spChg chg="mod">
          <ac:chgData name="Cassandra Snyder" userId="972025a4-8c8d-4c33-8a8b-9744bc367fb1" providerId="ADAL" clId="{0532C64F-E13D-473C-8BB1-5B9225449DCB}" dt="2020-08-13T16:21:14.781" v="744" actId="20577"/>
          <ac:spMkLst>
            <pc:docMk/>
            <pc:sldMk cId="848383801" sldId="265"/>
            <ac:spMk id="3" creationId="{BA00DF16-E862-4901-9DCE-A424DB3BABA8}"/>
          </ac:spMkLst>
        </pc:spChg>
      </pc:sldChg>
      <pc:sldChg chg="modSp add del">
        <pc:chgData name="Cassandra Snyder" userId="972025a4-8c8d-4c33-8a8b-9744bc367fb1" providerId="ADAL" clId="{0532C64F-E13D-473C-8BB1-5B9225449DCB}" dt="2020-08-13T16:54:58.578" v="2122" actId="2696"/>
        <pc:sldMkLst>
          <pc:docMk/>
          <pc:sldMk cId="292846597" sldId="266"/>
        </pc:sldMkLst>
        <pc:spChg chg="mod">
          <ac:chgData name="Cassandra Snyder" userId="972025a4-8c8d-4c33-8a8b-9744bc367fb1" providerId="ADAL" clId="{0532C64F-E13D-473C-8BB1-5B9225449DCB}" dt="2020-08-13T16:20:50.530" v="707" actId="20577"/>
          <ac:spMkLst>
            <pc:docMk/>
            <pc:sldMk cId="292846597" sldId="266"/>
            <ac:spMk id="2" creationId="{25B5768C-452D-4E05-A41B-3A461E6BE412}"/>
          </ac:spMkLst>
        </pc:spChg>
        <pc:spChg chg="mod">
          <ac:chgData name="Cassandra Snyder" userId="972025a4-8c8d-4c33-8a8b-9744bc367fb1" providerId="ADAL" clId="{0532C64F-E13D-473C-8BB1-5B9225449DCB}" dt="2020-08-13T16:19:24.718" v="388" actId="20577"/>
          <ac:spMkLst>
            <pc:docMk/>
            <pc:sldMk cId="292846597" sldId="266"/>
            <ac:spMk id="3" creationId="{939B5814-D662-428E-B595-297C4CD3543B}"/>
          </ac:spMkLst>
        </pc:spChg>
      </pc:sldChg>
      <pc:sldChg chg="addSp delSp modSp add">
        <pc:chgData name="Cassandra Snyder" userId="972025a4-8c8d-4c33-8a8b-9744bc367fb1" providerId="ADAL" clId="{0532C64F-E13D-473C-8BB1-5B9225449DCB}" dt="2020-08-13T16:57:19.421" v="2199" actId="1076"/>
        <pc:sldMkLst>
          <pc:docMk/>
          <pc:sldMk cId="3028911054" sldId="267"/>
        </pc:sldMkLst>
        <pc:spChg chg="del">
          <ac:chgData name="Cassandra Snyder" userId="972025a4-8c8d-4c33-8a8b-9744bc367fb1" providerId="ADAL" clId="{0532C64F-E13D-473C-8BB1-5B9225449DCB}" dt="2020-08-13T16:22:17.005" v="766" actId="478"/>
          <ac:spMkLst>
            <pc:docMk/>
            <pc:sldMk cId="3028911054" sldId="267"/>
            <ac:spMk id="2" creationId="{9D9B7F25-B099-482F-A071-6610897276AD}"/>
          </ac:spMkLst>
        </pc:spChg>
        <pc:spChg chg="mod">
          <ac:chgData name="Cassandra Snyder" userId="972025a4-8c8d-4c33-8a8b-9744bc367fb1" providerId="ADAL" clId="{0532C64F-E13D-473C-8BB1-5B9225449DCB}" dt="2020-08-13T16:22:08.532" v="765" actId="20577"/>
          <ac:spMkLst>
            <pc:docMk/>
            <pc:sldMk cId="3028911054" sldId="267"/>
            <ac:spMk id="3" creationId="{B8431721-A29F-407A-8CF4-B3034C8F05B7}"/>
          </ac:spMkLst>
        </pc:spChg>
        <pc:spChg chg="add del mod">
          <ac:chgData name="Cassandra Snyder" userId="972025a4-8c8d-4c33-8a8b-9744bc367fb1" providerId="ADAL" clId="{0532C64F-E13D-473C-8BB1-5B9225449DCB}" dt="2020-08-13T16:44:43.207" v="1663" actId="478"/>
          <ac:spMkLst>
            <pc:docMk/>
            <pc:sldMk cId="3028911054" sldId="267"/>
            <ac:spMk id="6" creationId="{0924F39F-9766-46B8-8731-99B127CB74B8}"/>
          </ac:spMkLst>
        </pc:spChg>
        <pc:spChg chg="add del mod">
          <ac:chgData name="Cassandra Snyder" userId="972025a4-8c8d-4c33-8a8b-9744bc367fb1" providerId="ADAL" clId="{0532C64F-E13D-473C-8BB1-5B9225449DCB}" dt="2020-08-13T16:23:34.002" v="822" actId="478"/>
          <ac:spMkLst>
            <pc:docMk/>
            <pc:sldMk cId="3028911054" sldId="267"/>
            <ac:spMk id="7" creationId="{6523845C-CC4D-415E-AB08-7CF8A7856A60}"/>
          </ac:spMkLst>
        </pc:spChg>
        <pc:spChg chg="add del mod">
          <ac:chgData name="Cassandra Snyder" userId="972025a4-8c8d-4c33-8a8b-9744bc367fb1" providerId="ADAL" clId="{0532C64F-E13D-473C-8BB1-5B9225449DCB}" dt="2020-08-13T16:23:34.635" v="823" actId="478"/>
          <ac:spMkLst>
            <pc:docMk/>
            <pc:sldMk cId="3028911054" sldId="267"/>
            <ac:spMk id="8" creationId="{7FA72BD8-7AEB-4209-AAD7-6D867A486A7E}"/>
          </ac:spMkLst>
        </pc:spChg>
        <pc:spChg chg="add del mod">
          <ac:chgData name="Cassandra Snyder" userId="972025a4-8c8d-4c33-8a8b-9744bc367fb1" providerId="ADAL" clId="{0532C64F-E13D-473C-8BB1-5B9225449DCB}" dt="2020-08-13T16:44:57.182" v="1679" actId="478"/>
          <ac:spMkLst>
            <pc:docMk/>
            <pc:sldMk cId="3028911054" sldId="267"/>
            <ac:spMk id="9" creationId="{CAD82F0C-B9CD-4495-81DF-961D879C38BE}"/>
          </ac:spMkLst>
        </pc:spChg>
        <pc:spChg chg="add del mod">
          <ac:chgData name="Cassandra Snyder" userId="972025a4-8c8d-4c33-8a8b-9744bc367fb1" providerId="ADAL" clId="{0532C64F-E13D-473C-8BB1-5B9225449DCB}" dt="2020-08-13T16:45:18.716" v="1722" actId="478"/>
          <ac:spMkLst>
            <pc:docMk/>
            <pc:sldMk cId="3028911054" sldId="267"/>
            <ac:spMk id="10" creationId="{DF200A22-A44A-488E-8071-BC28F6CB0D51}"/>
          </ac:spMkLst>
        </pc:spChg>
        <pc:spChg chg="add mod">
          <ac:chgData name="Cassandra Snyder" userId="972025a4-8c8d-4c33-8a8b-9744bc367fb1" providerId="ADAL" clId="{0532C64F-E13D-473C-8BB1-5B9225449DCB}" dt="2020-08-13T16:52:23.711" v="2009" actId="20577"/>
          <ac:spMkLst>
            <pc:docMk/>
            <pc:sldMk cId="3028911054" sldId="267"/>
            <ac:spMk id="11" creationId="{F9C6E496-5E12-40B7-A462-C4A8E268D3B9}"/>
          </ac:spMkLst>
        </pc:spChg>
        <pc:spChg chg="add mod">
          <ac:chgData name="Cassandra Snyder" userId="972025a4-8c8d-4c33-8a8b-9744bc367fb1" providerId="ADAL" clId="{0532C64F-E13D-473C-8BB1-5B9225449DCB}" dt="2020-08-13T16:52:51.516" v="2077" actId="20577"/>
          <ac:spMkLst>
            <pc:docMk/>
            <pc:sldMk cId="3028911054" sldId="267"/>
            <ac:spMk id="12" creationId="{12ED7484-CBA6-4788-B1C6-B0CC0948909D}"/>
          </ac:spMkLst>
        </pc:spChg>
        <pc:spChg chg="add mod">
          <ac:chgData name="Cassandra Snyder" userId="972025a4-8c8d-4c33-8a8b-9744bc367fb1" providerId="ADAL" clId="{0532C64F-E13D-473C-8BB1-5B9225449DCB}" dt="2020-08-13T16:53:10.159" v="2103" actId="20577"/>
          <ac:spMkLst>
            <pc:docMk/>
            <pc:sldMk cId="3028911054" sldId="267"/>
            <ac:spMk id="13" creationId="{1933ECB6-86D4-41F4-9CAC-AABD88F91359}"/>
          </ac:spMkLst>
        </pc:spChg>
        <pc:spChg chg="add del mod">
          <ac:chgData name="Cassandra Snyder" userId="972025a4-8c8d-4c33-8a8b-9744bc367fb1" providerId="ADAL" clId="{0532C64F-E13D-473C-8BB1-5B9225449DCB}" dt="2020-08-13T16:31:20.957" v="1118" actId="11529"/>
          <ac:spMkLst>
            <pc:docMk/>
            <pc:sldMk cId="3028911054" sldId="267"/>
            <ac:spMk id="32" creationId="{18E13EF1-F113-4617-821A-865B04290FC6}"/>
          </ac:spMkLst>
        </pc:spChg>
        <pc:spChg chg="add mod topLvl">
          <ac:chgData name="Cassandra Snyder" userId="972025a4-8c8d-4c33-8a8b-9744bc367fb1" providerId="ADAL" clId="{0532C64F-E13D-473C-8BB1-5B9225449DCB}" dt="2020-08-13T16:53:20.280" v="2121" actId="20577"/>
          <ac:spMkLst>
            <pc:docMk/>
            <pc:sldMk cId="3028911054" sldId="267"/>
            <ac:spMk id="51" creationId="{5E26C000-D18E-4376-98F4-56B8F71B0973}"/>
          </ac:spMkLst>
        </pc:spChg>
        <pc:spChg chg="add mod ord topLvl">
          <ac:chgData name="Cassandra Snyder" userId="972025a4-8c8d-4c33-8a8b-9744bc367fb1" providerId="ADAL" clId="{0532C64F-E13D-473C-8BB1-5B9225449DCB}" dt="2020-08-13T16:47:09.335" v="1765" actId="1076"/>
          <ac:spMkLst>
            <pc:docMk/>
            <pc:sldMk cId="3028911054" sldId="267"/>
            <ac:spMk id="57" creationId="{E60D4943-D201-432D-8EBB-D50B319EA018}"/>
          </ac:spMkLst>
        </pc:spChg>
        <pc:spChg chg="add mod">
          <ac:chgData name="Cassandra Snyder" userId="972025a4-8c8d-4c33-8a8b-9744bc367fb1" providerId="ADAL" clId="{0532C64F-E13D-473C-8BB1-5B9225449DCB}" dt="2020-08-13T16:51:03.237" v="1922" actId="1076"/>
          <ac:spMkLst>
            <pc:docMk/>
            <pc:sldMk cId="3028911054" sldId="267"/>
            <ac:spMk id="62" creationId="{7E9F164E-FC80-4AA9-86CD-354660E2A5E2}"/>
          </ac:spMkLst>
        </pc:spChg>
        <pc:spChg chg="add mod">
          <ac:chgData name="Cassandra Snyder" userId="972025a4-8c8d-4c33-8a8b-9744bc367fb1" providerId="ADAL" clId="{0532C64F-E13D-473C-8BB1-5B9225449DCB}" dt="2020-08-13T16:56:04.390" v="2171" actId="108"/>
          <ac:spMkLst>
            <pc:docMk/>
            <pc:sldMk cId="3028911054" sldId="267"/>
            <ac:spMk id="66" creationId="{BAC5E154-BEC6-43A7-AC2B-C09CDD586ACC}"/>
          </ac:spMkLst>
        </pc:spChg>
        <pc:spChg chg="add mod">
          <ac:chgData name="Cassandra Snyder" userId="972025a4-8c8d-4c33-8a8b-9744bc367fb1" providerId="ADAL" clId="{0532C64F-E13D-473C-8BB1-5B9225449DCB}" dt="2020-08-13T16:51:18.300" v="1927" actId="1076"/>
          <ac:spMkLst>
            <pc:docMk/>
            <pc:sldMk cId="3028911054" sldId="267"/>
            <ac:spMk id="117" creationId="{F944DFD2-142E-478D-A8AF-837597AA8A1F}"/>
          </ac:spMkLst>
        </pc:spChg>
        <pc:spChg chg="add del mod">
          <ac:chgData name="Cassandra Snyder" userId="972025a4-8c8d-4c33-8a8b-9744bc367fb1" providerId="ADAL" clId="{0532C64F-E13D-473C-8BB1-5B9225449DCB}" dt="2020-08-13T16:50:35.046" v="1876" actId="478"/>
          <ac:spMkLst>
            <pc:docMk/>
            <pc:sldMk cId="3028911054" sldId="267"/>
            <ac:spMk id="151" creationId="{2D285768-8669-4355-87E7-A9BA63297C3A}"/>
          </ac:spMkLst>
        </pc:spChg>
        <pc:spChg chg="add mod">
          <ac:chgData name="Cassandra Snyder" userId="972025a4-8c8d-4c33-8a8b-9744bc367fb1" providerId="ADAL" clId="{0532C64F-E13D-473C-8BB1-5B9225449DCB}" dt="2020-08-13T16:52:05.621" v="1988" actId="20577"/>
          <ac:spMkLst>
            <pc:docMk/>
            <pc:sldMk cId="3028911054" sldId="267"/>
            <ac:spMk id="152" creationId="{5E7FC9FF-941A-433F-8632-9A05BC0DB59B}"/>
          </ac:spMkLst>
        </pc:spChg>
        <pc:spChg chg="add mod">
          <ac:chgData name="Cassandra Snyder" userId="972025a4-8c8d-4c33-8a8b-9744bc367fb1" providerId="ADAL" clId="{0532C64F-E13D-473C-8BB1-5B9225449DCB}" dt="2020-08-13T16:57:19.421" v="2199" actId="1076"/>
          <ac:spMkLst>
            <pc:docMk/>
            <pc:sldMk cId="3028911054" sldId="267"/>
            <ac:spMk id="163" creationId="{A9896F47-46F3-4F98-87A0-4E0DA793A21B}"/>
          </ac:spMkLst>
        </pc:spChg>
        <pc:spChg chg="add mod">
          <ac:chgData name="Cassandra Snyder" userId="972025a4-8c8d-4c33-8a8b-9744bc367fb1" providerId="ADAL" clId="{0532C64F-E13D-473C-8BB1-5B9225449DCB}" dt="2020-08-13T16:57:19.421" v="2199" actId="1076"/>
          <ac:spMkLst>
            <pc:docMk/>
            <pc:sldMk cId="3028911054" sldId="267"/>
            <ac:spMk id="164" creationId="{BADDE150-04B8-45D3-9CA1-03EC9AE4EB68}"/>
          </ac:spMkLst>
        </pc:spChg>
        <pc:spChg chg="add mod">
          <ac:chgData name="Cassandra Snyder" userId="972025a4-8c8d-4c33-8a8b-9744bc367fb1" providerId="ADAL" clId="{0532C64F-E13D-473C-8BB1-5B9225449DCB}" dt="2020-08-13T16:57:19.421" v="2199" actId="1076"/>
          <ac:spMkLst>
            <pc:docMk/>
            <pc:sldMk cId="3028911054" sldId="267"/>
            <ac:spMk id="165" creationId="{E13BC5FC-B656-438D-B966-37B8C297F1BE}"/>
          </ac:spMkLst>
        </pc:spChg>
        <pc:spChg chg="add mod">
          <ac:chgData name="Cassandra Snyder" userId="972025a4-8c8d-4c33-8a8b-9744bc367fb1" providerId="ADAL" clId="{0532C64F-E13D-473C-8BB1-5B9225449DCB}" dt="2020-08-13T16:57:19.421" v="2199" actId="1076"/>
          <ac:spMkLst>
            <pc:docMk/>
            <pc:sldMk cId="3028911054" sldId="267"/>
            <ac:spMk id="166" creationId="{380843A7-859F-49D5-A3A9-7A5612079F48}"/>
          </ac:spMkLst>
        </pc:spChg>
        <pc:grpChg chg="add del mod topLvl">
          <ac:chgData name="Cassandra Snyder" userId="972025a4-8c8d-4c33-8a8b-9744bc367fb1" providerId="ADAL" clId="{0532C64F-E13D-473C-8BB1-5B9225449DCB}" dt="2020-08-13T16:41:38.754" v="1589" actId="478"/>
          <ac:grpSpMkLst>
            <pc:docMk/>
            <pc:sldMk cId="3028911054" sldId="267"/>
            <ac:grpSpMk id="52" creationId="{A2827850-38B7-4F6A-93CD-E4EF4587F057}"/>
          </ac:grpSpMkLst>
        </pc:grpChg>
        <pc:grpChg chg="add del mod">
          <ac:chgData name="Cassandra Snyder" userId="972025a4-8c8d-4c33-8a8b-9744bc367fb1" providerId="ADAL" clId="{0532C64F-E13D-473C-8BB1-5B9225449DCB}" dt="2020-08-13T16:36:48.004" v="1318" actId="165"/>
          <ac:grpSpMkLst>
            <pc:docMk/>
            <pc:sldMk cId="3028911054" sldId="267"/>
            <ac:grpSpMk id="55" creationId="{5179F9DC-D765-40D9-8B7C-326AB0DA6C7F}"/>
          </ac:grpSpMkLst>
        </pc:grpChg>
        <pc:grpChg chg="add del mod">
          <ac:chgData name="Cassandra Snyder" userId="972025a4-8c8d-4c33-8a8b-9744bc367fb1" providerId="ADAL" clId="{0532C64F-E13D-473C-8BB1-5B9225449DCB}" dt="2020-08-13T16:41:44.086" v="1592" actId="478"/>
          <ac:grpSpMkLst>
            <pc:docMk/>
            <pc:sldMk cId="3028911054" sldId="267"/>
            <ac:grpSpMk id="58" creationId="{975E7527-9CCB-494E-BF18-64B0643C89E8}"/>
          </ac:grpSpMkLst>
        </pc:grpChg>
        <pc:picChg chg="add del mod">
          <ac:chgData name="Cassandra Snyder" userId="972025a4-8c8d-4c33-8a8b-9744bc367fb1" providerId="ADAL" clId="{0532C64F-E13D-473C-8BB1-5B9225449DCB}" dt="2020-08-13T16:29:45.799" v="1096" actId="478"/>
          <ac:picMkLst>
            <pc:docMk/>
            <pc:sldMk cId="3028911054" sldId="267"/>
            <ac:picMk id="27" creationId="{20B1185B-161C-4738-AEB4-1C98FF207F31}"/>
          </ac:picMkLst>
        </pc:picChg>
        <pc:picChg chg="add del mod ord">
          <ac:chgData name="Cassandra Snyder" userId="972025a4-8c8d-4c33-8a8b-9744bc367fb1" providerId="ADAL" clId="{0532C64F-E13D-473C-8BB1-5B9225449DCB}" dt="2020-08-13T16:41:38.754" v="1589" actId="478"/>
          <ac:picMkLst>
            <pc:docMk/>
            <pc:sldMk cId="3028911054" sldId="267"/>
            <ac:picMk id="29" creationId="{9DFC7E66-6FA3-4960-A394-50B171131197}"/>
          </ac:picMkLst>
        </pc:picChg>
        <pc:picChg chg="add del mod ord topLvl">
          <ac:chgData name="Cassandra Snyder" userId="972025a4-8c8d-4c33-8a8b-9744bc367fb1" providerId="ADAL" clId="{0532C64F-E13D-473C-8BB1-5B9225449DCB}" dt="2020-08-13T16:41:44.086" v="1592" actId="478"/>
          <ac:picMkLst>
            <pc:docMk/>
            <pc:sldMk cId="3028911054" sldId="267"/>
            <ac:picMk id="31" creationId="{E34AF97E-A3C5-444E-9905-B05BB1B0325A}"/>
          </ac:picMkLst>
        </pc:picChg>
        <pc:cxnChg chg="add del mod">
          <ac:chgData name="Cassandra Snyder" userId="972025a4-8c8d-4c33-8a8b-9744bc367fb1" providerId="ADAL" clId="{0532C64F-E13D-473C-8BB1-5B9225449DCB}" dt="2020-08-13T16:44:42.412" v="1662" actId="478"/>
          <ac:cxnSpMkLst>
            <pc:docMk/>
            <pc:sldMk cId="3028911054" sldId="267"/>
            <ac:cxnSpMk id="15" creationId="{CFE3FF28-DD84-44C8-8C39-8D19C53AE8AF}"/>
          </ac:cxnSpMkLst>
        </pc:cxnChg>
        <pc:cxnChg chg="add del mod">
          <ac:chgData name="Cassandra Snyder" userId="972025a4-8c8d-4c33-8a8b-9744bc367fb1" providerId="ADAL" clId="{0532C64F-E13D-473C-8BB1-5B9225449DCB}" dt="2020-08-13T16:31:29.471" v="1120" actId="478"/>
          <ac:cxnSpMkLst>
            <pc:docMk/>
            <pc:sldMk cId="3028911054" sldId="267"/>
            <ac:cxnSpMk id="17" creationId="{F776F1EE-7A52-49CD-AD65-48B065211BE7}"/>
          </ac:cxnSpMkLst>
        </pc:cxnChg>
        <pc:cxnChg chg="add del mod">
          <ac:chgData name="Cassandra Snyder" userId="972025a4-8c8d-4c33-8a8b-9744bc367fb1" providerId="ADAL" clId="{0532C64F-E13D-473C-8BB1-5B9225449DCB}" dt="2020-08-13T16:44:58.239" v="1680" actId="478"/>
          <ac:cxnSpMkLst>
            <pc:docMk/>
            <pc:sldMk cId="3028911054" sldId="267"/>
            <ac:cxnSpMk id="20" creationId="{710E7410-6294-4CE2-82C0-9112017BAC70}"/>
          </ac:cxnSpMkLst>
        </pc:cxnChg>
        <pc:cxnChg chg="add del mod">
          <ac:chgData name="Cassandra Snyder" userId="972025a4-8c8d-4c33-8a8b-9744bc367fb1" providerId="ADAL" clId="{0532C64F-E13D-473C-8BB1-5B9225449DCB}" dt="2020-08-13T16:31:40.671" v="1123" actId="478"/>
          <ac:cxnSpMkLst>
            <pc:docMk/>
            <pc:sldMk cId="3028911054" sldId="267"/>
            <ac:cxnSpMk id="21" creationId="{63C0BD35-B72A-4AE5-9C87-76570459B53C}"/>
          </ac:cxnSpMkLst>
        </pc:cxnChg>
        <pc:cxnChg chg="add del mod">
          <ac:chgData name="Cassandra Snyder" userId="972025a4-8c8d-4c33-8a8b-9744bc367fb1" providerId="ADAL" clId="{0532C64F-E13D-473C-8BB1-5B9225449DCB}" dt="2020-08-13T16:45:20.492" v="1723" actId="478"/>
          <ac:cxnSpMkLst>
            <pc:docMk/>
            <pc:sldMk cId="3028911054" sldId="267"/>
            <ac:cxnSpMk id="24" creationId="{E77E71AA-0157-429A-ADEA-2B7B537D2647}"/>
          </ac:cxnSpMkLst>
        </pc:cxnChg>
        <pc:cxnChg chg="add del mod">
          <ac:chgData name="Cassandra Snyder" userId="972025a4-8c8d-4c33-8a8b-9744bc367fb1" providerId="ADAL" clId="{0532C64F-E13D-473C-8BB1-5B9225449DCB}" dt="2020-08-13T16:31:19.893" v="1116" actId="11529"/>
          <ac:cxnSpMkLst>
            <pc:docMk/>
            <pc:sldMk cId="3028911054" sldId="267"/>
            <ac:cxnSpMk id="34" creationId="{B77FDBAD-6FAD-4932-A1FD-49DB86BBDFA6}"/>
          </ac:cxnSpMkLst>
        </pc:cxnChg>
        <pc:cxnChg chg="add del mod">
          <ac:chgData name="Cassandra Snyder" userId="972025a4-8c8d-4c33-8a8b-9744bc367fb1" providerId="ADAL" clId="{0532C64F-E13D-473C-8BB1-5B9225449DCB}" dt="2020-08-13T16:46:09.342" v="1751" actId="478"/>
          <ac:cxnSpMkLst>
            <pc:docMk/>
            <pc:sldMk cId="3028911054" sldId="267"/>
            <ac:cxnSpMk id="38" creationId="{E3B99C7D-4F50-471B-80B2-E2C98708A156}"/>
          </ac:cxnSpMkLst>
        </pc:cxnChg>
        <pc:cxnChg chg="add del mod">
          <ac:chgData name="Cassandra Snyder" userId="972025a4-8c8d-4c33-8a8b-9744bc367fb1" providerId="ADAL" clId="{0532C64F-E13D-473C-8BB1-5B9225449DCB}" dt="2020-08-13T16:46:23.462" v="1757" actId="478"/>
          <ac:cxnSpMkLst>
            <pc:docMk/>
            <pc:sldMk cId="3028911054" sldId="267"/>
            <ac:cxnSpMk id="40" creationId="{535D9071-9CF8-45EC-AC02-86FFB34D79C5}"/>
          </ac:cxnSpMkLst>
        </pc:cxnChg>
        <pc:cxnChg chg="add del mod">
          <ac:chgData name="Cassandra Snyder" userId="972025a4-8c8d-4c33-8a8b-9744bc367fb1" providerId="ADAL" clId="{0532C64F-E13D-473C-8BB1-5B9225449DCB}" dt="2020-08-13T16:37:52.460" v="1396" actId="478"/>
          <ac:cxnSpMkLst>
            <pc:docMk/>
            <pc:sldMk cId="3028911054" sldId="267"/>
            <ac:cxnSpMk id="54" creationId="{59646210-13AD-4C8F-ABD4-1A0ABF038237}"/>
          </ac:cxnSpMkLst>
        </pc:cxnChg>
        <pc:cxnChg chg="add mod">
          <ac:chgData name="Cassandra Snyder" userId="972025a4-8c8d-4c33-8a8b-9744bc367fb1" providerId="ADAL" clId="{0532C64F-E13D-473C-8BB1-5B9225449DCB}" dt="2020-08-13T16:47:09.335" v="1765" actId="1076"/>
          <ac:cxnSpMkLst>
            <pc:docMk/>
            <pc:sldMk cId="3028911054" sldId="267"/>
            <ac:cxnSpMk id="61" creationId="{088ADD7A-C35F-4CD0-AB81-F3EB9A6EC045}"/>
          </ac:cxnSpMkLst>
        </pc:cxnChg>
        <pc:cxnChg chg="add mod">
          <ac:chgData name="Cassandra Snyder" userId="972025a4-8c8d-4c33-8a8b-9744bc367fb1" providerId="ADAL" clId="{0532C64F-E13D-473C-8BB1-5B9225449DCB}" dt="2020-08-13T16:51:05.849" v="1923" actId="14100"/>
          <ac:cxnSpMkLst>
            <pc:docMk/>
            <pc:sldMk cId="3028911054" sldId="267"/>
            <ac:cxnSpMk id="65" creationId="{BA4F0086-44E8-4600-BF62-355019C64FB8}"/>
          </ac:cxnSpMkLst>
        </pc:cxnChg>
        <pc:cxnChg chg="add mod">
          <ac:chgData name="Cassandra Snyder" userId="972025a4-8c8d-4c33-8a8b-9744bc367fb1" providerId="ADAL" clId="{0532C64F-E13D-473C-8BB1-5B9225449DCB}" dt="2020-08-13T16:51:13.976" v="1926" actId="1076"/>
          <ac:cxnSpMkLst>
            <pc:docMk/>
            <pc:sldMk cId="3028911054" sldId="267"/>
            <ac:cxnSpMk id="72" creationId="{4F54EE89-7AD4-40E5-AD01-894E13528779}"/>
          </ac:cxnSpMkLst>
        </pc:cxnChg>
        <pc:cxnChg chg="add mod">
          <ac:chgData name="Cassandra Snyder" userId="972025a4-8c8d-4c33-8a8b-9744bc367fb1" providerId="ADAL" clId="{0532C64F-E13D-473C-8BB1-5B9225449DCB}" dt="2020-08-13T16:46:19.783" v="1756" actId="1035"/>
          <ac:cxnSpMkLst>
            <pc:docMk/>
            <pc:sldMk cId="3028911054" sldId="267"/>
            <ac:cxnSpMk id="105" creationId="{F35312A0-BDB0-4163-A94D-8CAF92EE213A}"/>
          </ac:cxnSpMkLst>
        </pc:cxnChg>
        <pc:cxnChg chg="add mod">
          <ac:chgData name="Cassandra Snyder" userId="972025a4-8c8d-4c33-8a8b-9744bc367fb1" providerId="ADAL" clId="{0532C64F-E13D-473C-8BB1-5B9225449DCB}" dt="2020-08-13T16:46:48.437" v="1761" actId="13822"/>
          <ac:cxnSpMkLst>
            <pc:docMk/>
            <pc:sldMk cId="3028911054" sldId="267"/>
            <ac:cxnSpMk id="107" creationId="{9FD389FE-1669-4201-AD34-5190D528E23A}"/>
          </ac:cxnSpMkLst>
        </pc:cxnChg>
        <pc:cxnChg chg="add mod">
          <ac:chgData name="Cassandra Snyder" userId="972025a4-8c8d-4c33-8a8b-9744bc367fb1" providerId="ADAL" clId="{0532C64F-E13D-473C-8BB1-5B9225449DCB}" dt="2020-08-13T16:47:06.266" v="1764" actId="1076"/>
          <ac:cxnSpMkLst>
            <pc:docMk/>
            <pc:sldMk cId="3028911054" sldId="267"/>
            <ac:cxnSpMk id="109" creationId="{671707F0-82AD-40B8-8C9B-06F212D7F9A6}"/>
          </ac:cxnSpMkLst>
        </pc:cxnChg>
        <pc:cxnChg chg="add mod">
          <ac:chgData name="Cassandra Snyder" userId="972025a4-8c8d-4c33-8a8b-9744bc367fb1" providerId="ADAL" clId="{0532C64F-E13D-473C-8BB1-5B9225449DCB}" dt="2020-08-13T16:51:18.300" v="1927" actId="1076"/>
          <ac:cxnSpMkLst>
            <pc:docMk/>
            <pc:sldMk cId="3028911054" sldId="267"/>
            <ac:cxnSpMk id="119" creationId="{0640A0AA-0C27-467E-9641-DF42E255F794}"/>
          </ac:cxnSpMkLst>
        </pc:cxnChg>
        <pc:cxnChg chg="add del mod">
          <ac:chgData name="Cassandra Snyder" userId="972025a4-8c8d-4c33-8a8b-9744bc367fb1" providerId="ADAL" clId="{0532C64F-E13D-473C-8BB1-5B9225449DCB}" dt="2020-08-13T16:49:31.771" v="1841" actId="478"/>
          <ac:cxnSpMkLst>
            <pc:docMk/>
            <pc:sldMk cId="3028911054" sldId="267"/>
            <ac:cxnSpMk id="121" creationId="{EA709D0A-B1F5-4F3C-978C-2A5A06E975B6}"/>
          </ac:cxnSpMkLst>
        </pc:cxnChg>
        <pc:cxnChg chg="add del mod">
          <ac:chgData name="Cassandra Snyder" userId="972025a4-8c8d-4c33-8a8b-9744bc367fb1" providerId="ADAL" clId="{0532C64F-E13D-473C-8BB1-5B9225449DCB}" dt="2020-08-13T16:49:37.990" v="1842" actId="478"/>
          <ac:cxnSpMkLst>
            <pc:docMk/>
            <pc:sldMk cId="3028911054" sldId="267"/>
            <ac:cxnSpMk id="123" creationId="{A4A2ED73-987F-44C0-A7F9-9C7217BD9C49}"/>
          </ac:cxnSpMkLst>
        </pc:cxnChg>
        <pc:cxnChg chg="add mod">
          <ac:chgData name="Cassandra Snyder" userId="972025a4-8c8d-4c33-8a8b-9744bc367fb1" providerId="ADAL" clId="{0532C64F-E13D-473C-8BB1-5B9225449DCB}" dt="2020-08-13T16:51:24.242" v="1928" actId="14100"/>
          <ac:cxnSpMkLst>
            <pc:docMk/>
            <pc:sldMk cId="3028911054" sldId="267"/>
            <ac:cxnSpMk id="125" creationId="{CE71DFF9-2BCB-40AC-BC2F-67CEDA9DC9F4}"/>
          </ac:cxnSpMkLst>
        </pc:cxnChg>
        <pc:cxnChg chg="add mod">
          <ac:chgData name="Cassandra Snyder" userId="972025a4-8c8d-4c33-8a8b-9744bc367fb1" providerId="ADAL" clId="{0532C64F-E13D-473C-8BB1-5B9225449DCB}" dt="2020-08-13T16:51:18.300" v="1927" actId="1076"/>
          <ac:cxnSpMkLst>
            <pc:docMk/>
            <pc:sldMk cId="3028911054" sldId="267"/>
            <ac:cxnSpMk id="140" creationId="{06E5E453-8544-4BB6-8CD3-4D97C5E635FD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FB8D897-08DF-44C3-99EC-255B4A3829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B4A823-9245-48A4-92C4-65F2174E473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943B2-27B3-4AB5-943B-8B06D41B107C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54EB17-D020-451A-B552-36AA2E2B15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C36103-4D25-4943-A0E4-7CB4229A12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3FCA6-4ABC-47B8-BC4E-6BE4E9828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3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E5CE3-55B9-4B23-8F2A-47D489370299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D84B5-79A2-45B8-9FC1-8708D6C326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734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 dirty="0"/>
              <a:t>Presenter’s Name Here</a:t>
            </a:r>
            <a:br>
              <a:rPr lang="en-US" dirty="0"/>
            </a:br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©2020 Trinity Health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©2020 Trinity Health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-4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erficient.invisionapp.com/share/6PRYOHKQFUA#/screens/385540717" TargetMode="External"/><Relationship Id="rId2" Type="http://schemas.openxmlformats.org/officeDocument/2006/relationships/hyperlink" Target="https://perficient.invisionapp.com/share/6PRYOHKQFUA#/screens/376345922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7377" y="1819807"/>
            <a:ext cx="5886135" cy="752215"/>
          </a:xfrm>
        </p:spPr>
        <p:txBody>
          <a:bodyPr/>
          <a:lstStyle/>
          <a:p>
            <a:r>
              <a:rPr lang="en-US" dirty="0"/>
              <a:t>Campaign Landing Pages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2536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46EBFF-E8C2-44E3-BDBB-A5BFDF91395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Consistent look and feel and standard web forms</a:t>
            </a:r>
          </a:p>
          <a:p>
            <a:r>
              <a:rPr lang="en-US" dirty="0"/>
              <a:t>Too much reliance on vendor partners</a:t>
            </a:r>
          </a:p>
          <a:p>
            <a:r>
              <a:rPr lang="en-US" dirty="0"/>
              <a:t>Contributes directly to saving costs, time, and effort</a:t>
            </a:r>
          </a:p>
          <a:p>
            <a:pPr lvl="1"/>
            <a:r>
              <a:rPr lang="en-US" dirty="0"/>
              <a:t>Average campaign landing page and form developed by vendors costs ≈ $5,500</a:t>
            </a:r>
          </a:p>
          <a:p>
            <a:pPr lvl="1"/>
            <a:r>
              <a:rPr lang="en-US" dirty="0"/>
              <a:t>Average campaign has 2 – 3 landing pages (one for each CTA).</a:t>
            </a:r>
          </a:p>
          <a:p>
            <a:pPr lvl="1"/>
            <a:r>
              <a:rPr lang="en-US" dirty="0"/>
              <a:t>In FY19, Trinity Health had approximately </a:t>
            </a:r>
            <a:r>
              <a:rPr lang="en-US"/>
              <a:t>42 campaigns </a:t>
            </a:r>
            <a:r>
              <a:rPr lang="en-US" dirty="0"/>
              <a:t>costing a total of ≈ $126,000</a:t>
            </a:r>
          </a:p>
          <a:p>
            <a:pPr lvl="1"/>
            <a:r>
              <a:rPr lang="en-US" dirty="0"/>
              <a:t>In Q4 of FY20 alone, Trinity Health was able to save ≈ $93,000 using the new templates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AE555C8-3D7B-4112-91C9-BBBDB3404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&amp; Purpose of Standardized Campaign Landing Pages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B522AA-B3F0-4F33-89F7-DEFCED2D2B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©2020 Trinity Health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1F13B-66FA-46A1-B4DA-B14C9B8BB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43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5BEC54D-708E-4328-8A2D-C72D563AB04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Big CTAs above the fold</a:t>
            </a:r>
          </a:p>
          <a:p>
            <a:r>
              <a:rPr lang="en-US" dirty="0"/>
              <a:t>Directional cues to CTAs</a:t>
            </a:r>
          </a:p>
          <a:p>
            <a:r>
              <a:rPr lang="en-US" dirty="0"/>
              <a:t>One focus per landing page</a:t>
            </a:r>
          </a:p>
          <a:p>
            <a:r>
              <a:rPr lang="en-US" dirty="0"/>
              <a:t>Echo other sites/materials with graphics, colors, fonts, etc. to easily identify and recognize brand</a:t>
            </a:r>
          </a:p>
          <a:p>
            <a:r>
              <a:rPr lang="en-US" dirty="0"/>
              <a:t>Use lifestyle-focused photos</a:t>
            </a:r>
          </a:p>
          <a:p>
            <a:r>
              <a:rPr lang="en-US" dirty="0"/>
              <a:t>Use video content when available</a:t>
            </a:r>
          </a:p>
          <a:p>
            <a:r>
              <a:rPr lang="en-US" dirty="0"/>
              <a:t>Headlines should match paid ads</a:t>
            </a:r>
          </a:p>
          <a:p>
            <a:r>
              <a:rPr lang="en-US" dirty="0"/>
              <a:t>Simplify copy with bullets when possible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CE841AC-C902-4F63-AF0F-58EE57178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Campaign Landing Page Best Practices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906660-6142-413A-97F2-D2229F4247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©2020 Trinity Health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86549-7367-48AD-9F38-C31847D95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773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42F20B-084D-47AA-A177-52FF28CE6D5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Fields should be specific to the call-to-action</a:t>
            </a:r>
          </a:p>
          <a:p>
            <a:r>
              <a:rPr lang="en-US" dirty="0"/>
              <a:t>Reduce number of fields and indicate those that are required</a:t>
            </a:r>
          </a:p>
          <a:p>
            <a:pPr lvl="1"/>
            <a:r>
              <a:rPr lang="en-US" dirty="0"/>
              <a:t>5 fields or fewer if possible</a:t>
            </a:r>
          </a:p>
          <a:p>
            <a:pPr lvl="1"/>
            <a:r>
              <a:rPr lang="en-US" dirty="0"/>
              <a:t>Only use required fields for matching in CRM, when applicable</a:t>
            </a:r>
          </a:p>
          <a:p>
            <a:pPr lvl="2"/>
            <a:r>
              <a:rPr lang="en-US" dirty="0"/>
              <a:t>First Name, Last Name, Email, Zip Code, Birthdate</a:t>
            </a:r>
          </a:p>
          <a:p>
            <a:r>
              <a:rPr lang="en-US" dirty="0"/>
              <a:t>Include a privacy message or link</a:t>
            </a:r>
          </a:p>
          <a:p>
            <a:r>
              <a:rPr lang="en-US" dirty="0"/>
              <a:t>CTAs for forms should be visible and clear what action is needed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ABEFC80-1C48-46D0-B23B-8476CADAF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Form Best Practices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D156CA-96A4-4025-8C5A-140266E870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©2020 Trinity Health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9F66DA-96A4-4E1D-85F1-FCF16BF62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221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5F6B71A-D08D-4BE9-8D02-1C23BC60A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Trinity Health Did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35B8DF-A4DD-4D57-9274-AB69AE7AD0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©2020 Trinity Health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560792-278F-4BD4-B12E-30A27D716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995792-E03C-4A94-82E0-20D0FFBE32D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79399" y="968905"/>
            <a:ext cx="8674479" cy="323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343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E8AF16-4658-4E46-BCDC-3BF7B5FCC88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Layout A:</a:t>
            </a:r>
            <a:br>
              <a:rPr lang="en-US" dirty="0"/>
            </a:br>
            <a:r>
              <a:rPr lang="en-US" dirty="0">
                <a:hlinkClick r:id="rId2"/>
              </a:rPr>
              <a:t>https://perficient.invisionapp.com/share/6PRYOHKQFUA#/screens/376345922</a:t>
            </a:r>
            <a:endParaRPr lang="en-US" dirty="0"/>
          </a:p>
          <a:p>
            <a:r>
              <a:rPr lang="en-US" dirty="0"/>
              <a:t>Layout B:</a:t>
            </a:r>
            <a:br>
              <a:rPr lang="en-US" dirty="0"/>
            </a:br>
            <a:r>
              <a:rPr lang="en-US" dirty="0">
                <a:hlinkClick r:id="rId3"/>
              </a:rPr>
              <a:t>https://perficient.invisionapp.com/share/6PRYOHKQFUA#/screens/385540717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2C3E39-8C41-4E70-8BF2-6F4787E68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Templates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5EED39-F64C-4140-B017-1AF63EDD2C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©2020 Trinity Health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F0A06F-5111-4B29-A16D-2F8318161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330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F502E1-C639-4EEB-AFB8-89A34637026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Formstack is our EIS-approved, HIPAA-compliant third party platform for form creation</a:t>
            </a:r>
          </a:p>
          <a:p>
            <a:pPr lvl="1"/>
            <a:r>
              <a:rPr lang="en-US" dirty="0"/>
              <a:t>Form creation with logic</a:t>
            </a:r>
          </a:p>
          <a:p>
            <a:pPr lvl="1"/>
            <a:r>
              <a:rPr lang="en-US" dirty="0"/>
              <a:t>Workspaces</a:t>
            </a:r>
          </a:p>
          <a:p>
            <a:pPr lvl="1"/>
            <a:r>
              <a:rPr lang="en-US" dirty="0"/>
              <a:t>Portals</a:t>
            </a:r>
          </a:p>
          <a:p>
            <a:pPr lvl="1"/>
            <a:r>
              <a:rPr lang="en-US" dirty="0"/>
              <a:t>Surveys</a:t>
            </a:r>
          </a:p>
          <a:p>
            <a:r>
              <a:rPr lang="en-US" dirty="0"/>
              <a:t>Named default form option for our website vendor</a:t>
            </a:r>
          </a:p>
          <a:p>
            <a:r>
              <a:rPr lang="en-US" dirty="0"/>
              <a:t>Integrated into Healthgrades CRM via a webhook</a:t>
            </a:r>
          </a:p>
          <a:p>
            <a:r>
              <a:rPr lang="en-US" dirty="0"/>
              <a:t>Allows system to send to multiple users without having additional CRM licenses or training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A00DF16-E862-4901-9DCE-A424DB3BA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CRM Integration with Formstack for Campaign Landing Pages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D649A-A8CA-45D8-9B47-639B888BCE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©2020 Trinity Health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FB4239-E60E-4696-9A9B-DDCACEFD1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383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8431721-A29F-407A-8CF4-B3034C8F0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End-to-End Data Flow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F0DFE3-22C5-4231-8A1B-7E4F69A56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©2020 Trinity Health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A97224-5193-4E57-8306-75FF82232E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9F9553-C816-6842-8939-EE75ECF7E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C6E496-5E12-40B7-A462-C4A8E268D3B9}"/>
              </a:ext>
            </a:extLst>
          </p:cNvPr>
          <p:cNvSpPr/>
          <p:nvPr/>
        </p:nvSpPr>
        <p:spPr>
          <a:xfrm>
            <a:off x="266405" y="852153"/>
            <a:ext cx="2159000" cy="11504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Campaign, assets, tactics, web form developed in CRM</a:t>
            </a:r>
            <a:endParaRPr lang="en-US" sz="1400" dirty="0"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2ED7484-CBA6-4788-B1C6-B0CC0948909D}"/>
              </a:ext>
            </a:extLst>
          </p:cNvPr>
          <p:cNvSpPr/>
          <p:nvPr/>
        </p:nvSpPr>
        <p:spPr>
          <a:xfrm>
            <a:off x="3514807" y="847067"/>
            <a:ext cx="2159000" cy="115040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Web form developed using CRM campaign values in Formstack</a:t>
            </a:r>
            <a:endParaRPr lang="en-US" sz="1400" dirty="0">
              <a:solidFill>
                <a:schemeClr val="tx1"/>
              </a:solidFill>
              <a:effectLst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3ECB6-86D4-41F4-9CAC-AABD88F91359}"/>
              </a:ext>
            </a:extLst>
          </p:cNvPr>
          <p:cNvSpPr/>
          <p:nvPr/>
        </p:nvSpPr>
        <p:spPr>
          <a:xfrm>
            <a:off x="6636206" y="841940"/>
            <a:ext cx="2159000" cy="115040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Campaign landing page developed with Formstack form embedded</a:t>
            </a:r>
            <a:endParaRPr lang="en-US" sz="1400" dirty="0">
              <a:solidFill>
                <a:schemeClr val="tx1"/>
              </a:solidFill>
              <a:effectLst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E26C000-D18E-4376-98F4-56B8F71B0973}"/>
              </a:ext>
            </a:extLst>
          </p:cNvPr>
          <p:cNvSpPr/>
          <p:nvPr/>
        </p:nvSpPr>
        <p:spPr>
          <a:xfrm>
            <a:off x="6636206" y="2383076"/>
            <a:ext cx="2159000" cy="5728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Campaign tactics placed</a:t>
            </a:r>
            <a:endParaRPr lang="en-US" sz="1400" dirty="0">
              <a:solidFill>
                <a:schemeClr val="tx1"/>
              </a:solidFill>
              <a:effectLst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60D4943-D201-432D-8EBB-D50B319EA018}"/>
              </a:ext>
            </a:extLst>
          </p:cNvPr>
          <p:cNvSpPr/>
          <p:nvPr/>
        </p:nvSpPr>
        <p:spPr>
          <a:xfrm>
            <a:off x="6636206" y="3321277"/>
            <a:ext cx="2159000" cy="57284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effectLst/>
              </a:rPr>
              <a:t>User interacts with tactics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88ADD7A-C35F-4CD0-AB81-F3EB9A6EC045}"/>
              </a:ext>
            </a:extLst>
          </p:cNvPr>
          <p:cNvCxnSpPr>
            <a:cxnSpLocks/>
            <a:stCxn id="51" idx="2"/>
            <a:endCxn id="57" idx="0"/>
          </p:cNvCxnSpPr>
          <p:nvPr/>
        </p:nvCxnSpPr>
        <p:spPr>
          <a:xfrm>
            <a:off x="7715706" y="2955925"/>
            <a:ext cx="0" cy="3653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7E9F164E-FC80-4AA9-86CD-354660E2A5E2}"/>
              </a:ext>
            </a:extLst>
          </p:cNvPr>
          <p:cNvSpPr/>
          <p:nvPr/>
        </p:nvSpPr>
        <p:spPr>
          <a:xfrm>
            <a:off x="6636206" y="4222577"/>
            <a:ext cx="2159000" cy="5728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effectLst/>
              </a:rPr>
              <a:t>User visits campaign landing page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BA4F0086-44E8-4600-BF62-355019C64FB8}"/>
              </a:ext>
            </a:extLst>
          </p:cNvPr>
          <p:cNvCxnSpPr>
            <a:cxnSpLocks/>
            <a:stCxn id="57" idx="2"/>
            <a:endCxn id="62" idx="0"/>
          </p:cNvCxnSpPr>
          <p:nvPr/>
        </p:nvCxnSpPr>
        <p:spPr>
          <a:xfrm>
            <a:off x="7715706" y="3894126"/>
            <a:ext cx="0" cy="328451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BAC5E154-BEC6-43A7-AC2B-C09CDD586ACC}"/>
              </a:ext>
            </a:extLst>
          </p:cNvPr>
          <p:cNvSpPr/>
          <p:nvPr/>
        </p:nvSpPr>
        <p:spPr>
          <a:xfrm>
            <a:off x="3782206" y="4222577"/>
            <a:ext cx="2159000" cy="5728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User completes form</a:t>
            </a:r>
            <a:endParaRPr lang="en-US" sz="1400" dirty="0">
              <a:solidFill>
                <a:schemeClr val="bg1"/>
              </a:solidFill>
              <a:effectLst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4F54EE89-7AD4-40E5-AD01-894E13528779}"/>
              </a:ext>
            </a:extLst>
          </p:cNvPr>
          <p:cNvCxnSpPr>
            <a:cxnSpLocks/>
            <a:stCxn id="62" idx="1"/>
            <a:endCxn id="66" idx="3"/>
          </p:cNvCxnSpPr>
          <p:nvPr/>
        </p:nvCxnSpPr>
        <p:spPr>
          <a:xfrm flipH="1">
            <a:off x="5941206" y="4509002"/>
            <a:ext cx="695000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F35312A0-BDB0-4163-A94D-8CAF92EE213A}"/>
              </a:ext>
            </a:extLst>
          </p:cNvPr>
          <p:cNvCxnSpPr>
            <a:stCxn id="11" idx="3"/>
            <a:endCxn id="12" idx="1"/>
          </p:cNvCxnSpPr>
          <p:nvPr/>
        </p:nvCxnSpPr>
        <p:spPr>
          <a:xfrm flipV="1">
            <a:off x="2425405" y="1422272"/>
            <a:ext cx="1089402" cy="50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9FD389FE-1669-4201-AD34-5190D528E23A}"/>
              </a:ext>
            </a:extLst>
          </p:cNvPr>
          <p:cNvCxnSpPr>
            <a:stCxn id="12" idx="3"/>
            <a:endCxn id="13" idx="1"/>
          </p:cNvCxnSpPr>
          <p:nvPr/>
        </p:nvCxnSpPr>
        <p:spPr>
          <a:xfrm flipV="1">
            <a:off x="5673807" y="1417145"/>
            <a:ext cx="962399" cy="5127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671707F0-82AD-40B8-8C9B-06F212D7F9A6}"/>
              </a:ext>
            </a:extLst>
          </p:cNvPr>
          <p:cNvCxnSpPr>
            <a:stCxn id="13" idx="2"/>
            <a:endCxn id="51" idx="0"/>
          </p:cNvCxnSpPr>
          <p:nvPr/>
        </p:nvCxnSpPr>
        <p:spPr>
          <a:xfrm>
            <a:off x="7715706" y="1992349"/>
            <a:ext cx="0" cy="390727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Rectangle 116">
            <a:extLst>
              <a:ext uri="{FF2B5EF4-FFF2-40B4-BE49-F238E27FC236}">
                <a16:creationId xmlns:a16="http://schemas.microsoft.com/office/drawing/2014/main" id="{F944DFD2-142E-478D-A8AF-837597AA8A1F}"/>
              </a:ext>
            </a:extLst>
          </p:cNvPr>
          <p:cNvSpPr/>
          <p:nvPr/>
        </p:nvSpPr>
        <p:spPr>
          <a:xfrm>
            <a:off x="3781894" y="3454897"/>
            <a:ext cx="2159000" cy="5728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User information is sent to Formstack</a:t>
            </a:r>
            <a:endParaRPr lang="en-US" sz="1400" dirty="0">
              <a:solidFill>
                <a:schemeClr val="bg1"/>
              </a:solidFill>
              <a:effectLst/>
            </a:endParaRP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0640A0AA-0C27-467E-9641-DF42E255F794}"/>
              </a:ext>
            </a:extLst>
          </p:cNvPr>
          <p:cNvCxnSpPr>
            <a:stCxn id="66" idx="0"/>
            <a:endCxn id="117" idx="2"/>
          </p:cNvCxnSpPr>
          <p:nvPr/>
        </p:nvCxnSpPr>
        <p:spPr>
          <a:xfrm flipH="1" flipV="1">
            <a:off x="4861394" y="4027747"/>
            <a:ext cx="312" cy="19483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Connector: Elbow 124">
            <a:extLst>
              <a:ext uri="{FF2B5EF4-FFF2-40B4-BE49-F238E27FC236}">
                <a16:creationId xmlns:a16="http://schemas.microsoft.com/office/drawing/2014/main" id="{CE71DFF9-2BCB-40AC-BC2F-67CEDA9DC9F4}"/>
              </a:ext>
            </a:extLst>
          </p:cNvPr>
          <p:cNvCxnSpPr>
            <a:stCxn id="12" idx="2"/>
            <a:endCxn id="11" idx="2"/>
          </p:cNvCxnSpPr>
          <p:nvPr/>
        </p:nvCxnSpPr>
        <p:spPr>
          <a:xfrm rot="5400000">
            <a:off x="2967563" y="375818"/>
            <a:ext cx="5086" cy="3248402"/>
          </a:xfrm>
          <a:prstGeom prst="bentConnector3">
            <a:avLst>
              <a:gd name="adj1" fmla="val 14309005"/>
            </a:avLst>
          </a:prstGeom>
          <a:ln>
            <a:headEnd type="triangl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0" name="Connector: Elbow 139">
            <a:extLst>
              <a:ext uri="{FF2B5EF4-FFF2-40B4-BE49-F238E27FC236}">
                <a16:creationId xmlns:a16="http://schemas.microsoft.com/office/drawing/2014/main" id="{06E5E453-8544-4BB6-8CD3-4D97C5E635FD}"/>
              </a:ext>
            </a:extLst>
          </p:cNvPr>
          <p:cNvCxnSpPr>
            <a:stCxn id="117" idx="0"/>
            <a:endCxn id="12" idx="2"/>
          </p:cNvCxnSpPr>
          <p:nvPr/>
        </p:nvCxnSpPr>
        <p:spPr>
          <a:xfrm rot="16200000" flipV="1">
            <a:off x="3999141" y="2592643"/>
            <a:ext cx="1457421" cy="26708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2" name="Rectangle 151">
            <a:extLst>
              <a:ext uri="{FF2B5EF4-FFF2-40B4-BE49-F238E27FC236}">
                <a16:creationId xmlns:a16="http://schemas.microsoft.com/office/drawing/2014/main" id="{5E7FC9FF-941A-433F-8632-9A05BC0DB59B}"/>
              </a:ext>
            </a:extLst>
          </p:cNvPr>
          <p:cNvSpPr/>
          <p:nvPr/>
        </p:nvSpPr>
        <p:spPr>
          <a:xfrm>
            <a:off x="1345905" y="2823616"/>
            <a:ext cx="2159000" cy="9395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Formstack immediately sends user info to CRM via secure webhook integration</a:t>
            </a:r>
            <a:endParaRPr lang="en-US" sz="1400" dirty="0">
              <a:solidFill>
                <a:schemeClr val="tx1"/>
              </a:solidFill>
              <a:effectLst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A9896F47-46F3-4F98-87A0-4E0DA793A21B}"/>
              </a:ext>
            </a:extLst>
          </p:cNvPr>
          <p:cNvSpPr/>
          <p:nvPr/>
        </p:nvSpPr>
        <p:spPr>
          <a:xfrm>
            <a:off x="170693" y="3592267"/>
            <a:ext cx="799988" cy="25524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  <a:effectLst/>
              </a:rPr>
              <a:t>Marketing </a:t>
            </a:r>
            <a:r>
              <a:rPr lang="en-US" sz="700" dirty="0">
                <a:solidFill>
                  <a:schemeClr val="tx1"/>
                </a:solidFill>
              </a:rPr>
              <a:t>team</a:t>
            </a:r>
            <a:endParaRPr lang="en-US" sz="700" dirty="0">
              <a:solidFill>
                <a:schemeClr val="tx1"/>
              </a:solidFill>
              <a:effectLst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BADDE150-04B8-45D3-9CA1-03EC9AE4EB68}"/>
              </a:ext>
            </a:extLst>
          </p:cNvPr>
          <p:cNvSpPr/>
          <p:nvPr/>
        </p:nvSpPr>
        <p:spPr>
          <a:xfrm>
            <a:off x="159746" y="3893454"/>
            <a:ext cx="799988" cy="2552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chemeClr val="bg1"/>
                </a:solidFill>
              </a:rPr>
              <a:t>Users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E13BC5FC-B656-438D-B966-37B8C297F1BE}"/>
              </a:ext>
            </a:extLst>
          </p:cNvPr>
          <p:cNvSpPr/>
          <p:nvPr/>
        </p:nvSpPr>
        <p:spPr>
          <a:xfrm>
            <a:off x="163318" y="4194641"/>
            <a:ext cx="799988" cy="25524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  <a:effectLst/>
              </a:rPr>
              <a:t>Web Leads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80843A7-859F-49D5-A3A9-7A5612079F48}"/>
              </a:ext>
            </a:extLst>
          </p:cNvPr>
          <p:cNvSpPr txBox="1"/>
          <p:nvPr/>
        </p:nvSpPr>
        <p:spPr>
          <a:xfrm>
            <a:off x="107252" y="3287319"/>
            <a:ext cx="852482" cy="335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  <a:spcAft>
                <a:spcPts val="600"/>
              </a:spcAft>
            </a:pPr>
            <a:r>
              <a:rPr lang="en-US" sz="800" dirty="0">
                <a:solidFill>
                  <a:srgbClr val="443D3E"/>
                </a:solidFill>
              </a:rPr>
              <a:t>Legend</a:t>
            </a:r>
            <a:r>
              <a:rPr lang="en-US" sz="1050" dirty="0">
                <a:solidFill>
                  <a:srgbClr val="443D3E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0289110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CONTAIN_GUIDS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b7531565-3301-47a2-8f7b-806de5b91692"/>
</p:tagLst>
</file>

<file path=ppt/theme/theme1.xml><?xml version="1.0" encoding="utf-8"?>
<a:theme xmlns:a="http://schemas.openxmlformats.org/drawingml/2006/main" name="Trinity Standard – Wide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rinity Standard – Wide" id="{3A67E6EF-AE45-4DE1-932A-770A78A0C648}" vid="{2D35B54A-D74F-4FEA-8BC0-22A365A84A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1733</TotalTime>
  <Words>393</Words>
  <Application>Microsoft Office PowerPoint</Application>
  <PresentationFormat>On-screen Show (16:9)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Trinity Standard – Wide</vt:lpstr>
      <vt:lpstr>Campaign Landing Pages</vt:lpstr>
      <vt:lpstr>Background &amp; Purpose of Standardized Campaign Landing Pages</vt:lpstr>
      <vt:lpstr>Campaign Landing Page Best Practices</vt:lpstr>
      <vt:lpstr>Web Form Best Practices</vt:lpstr>
      <vt:lpstr>What Trinity Health Did</vt:lpstr>
      <vt:lpstr>Final Templates</vt:lpstr>
      <vt:lpstr>CRM Integration with Formstack for Campaign Landing Pages</vt:lpstr>
      <vt:lpstr>End-to-End Data Flow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People Centered Engagement</dc:title>
  <dc:creator>Jenny Vanderlist</dc:creator>
  <cp:lastModifiedBy>Cassandra Snyder</cp:lastModifiedBy>
  <cp:revision>116</cp:revision>
  <cp:lastPrinted>2019-04-08T16:21:54Z</cp:lastPrinted>
  <dcterms:created xsi:type="dcterms:W3CDTF">2019-02-12T19:28:18Z</dcterms:created>
  <dcterms:modified xsi:type="dcterms:W3CDTF">2020-08-13T18:07:48Z</dcterms:modified>
</cp:coreProperties>
</file>